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obo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regular.fntdata"/><Relationship Id="rId25" Type="http://schemas.openxmlformats.org/officeDocument/2006/relationships/slide" Target="slides/slide20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Problems arise from using two images to subtract each other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Main issue arises from parking, especially at Fresno State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Hard finding parking spots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Zigzag stuff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Seamus starts here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Went through many iterations</a:t>
            </a:r>
            <a:endParaRPr sz="12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ithub.com/Alipongoy/CSCI152Pi/wiki/Documentation#requirements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Parking Detection</a:t>
            </a:r>
            <a:endParaRPr/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Joshua Jardenil, Andrew Bell, Alan Ortega, Seamus Kennedy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92A44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idx="1" type="subTitle"/>
          </p:nvPr>
        </p:nvSpPr>
        <p:spPr>
          <a:xfrm>
            <a:off x="154800" y="986375"/>
            <a:ext cx="4045200" cy="12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Camera takes a picture</a:t>
            </a:r>
            <a:endParaRPr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Picture goes through image recognition</a:t>
            </a:r>
            <a:endParaRPr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JSON data containing available and unavailable parking spots are sent to Front End</a:t>
            </a:r>
            <a:endParaRPr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Sleep for 30 seconds</a:t>
            </a:r>
            <a:endParaRPr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Rinse and repeat</a:t>
            </a:r>
            <a:endParaRPr/>
          </a:p>
        </p:txBody>
      </p:sp>
      <p:sp>
        <p:nvSpPr>
          <p:cNvPr id="123" name="Shape 123"/>
          <p:cNvSpPr txBox="1"/>
          <p:nvPr>
            <p:ph type="title"/>
          </p:nvPr>
        </p:nvSpPr>
        <p:spPr>
          <a:xfrm>
            <a:off x="285650" y="125975"/>
            <a:ext cx="4045200" cy="86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How It Works</a:t>
            </a:r>
            <a:endParaRPr b="1" sz="3600"/>
          </a:p>
        </p:txBody>
      </p:sp>
      <p:sp>
        <p:nvSpPr>
          <p:cNvPr id="124" name="Shape 1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Shape 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1" y="303975"/>
            <a:ext cx="4572000" cy="453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92A44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490250" y="488250"/>
            <a:ext cx="81159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300">
                <a:solidFill>
                  <a:srgbClr val="EFEFEF"/>
                </a:solidFill>
              </a:rPr>
              <a:t>ParkingDetection class</a:t>
            </a:r>
            <a:endParaRPr b="1" sz="530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92A44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idx="1" type="subTitle"/>
          </p:nvPr>
        </p:nvSpPr>
        <p:spPr>
          <a:xfrm>
            <a:off x="154800" y="986375"/>
            <a:ext cx="4045200" cy="12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Contains a list (or array) of ParkingSpace objects</a:t>
            </a:r>
            <a:endParaRPr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 sz="1400"/>
              <a:t>ParkingSpace objects are made from self._generateParkingSpaceList()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checkParking() uses image recognition to check parking on list of ParkingSpace objects</a:t>
            </a:r>
            <a:endParaRPr sz="1400"/>
          </a:p>
        </p:txBody>
      </p:sp>
      <p:sp>
        <p:nvSpPr>
          <p:cNvPr id="136" name="Shape 136"/>
          <p:cNvSpPr txBox="1"/>
          <p:nvPr>
            <p:ph type="title"/>
          </p:nvPr>
        </p:nvSpPr>
        <p:spPr>
          <a:xfrm>
            <a:off x="285650" y="125975"/>
            <a:ext cx="4045200" cy="86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ParkingDetection Implementation</a:t>
            </a:r>
            <a:endParaRPr b="1" sz="2400"/>
          </a:p>
        </p:txBody>
      </p:sp>
      <p:sp>
        <p:nvSpPr>
          <p:cNvPr id="137" name="Shape 1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8625" y="301675"/>
            <a:ext cx="4578751" cy="4540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92A44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idx="1" type="subTitle"/>
          </p:nvPr>
        </p:nvSpPr>
        <p:spPr>
          <a:xfrm>
            <a:off x="154800" y="986375"/>
            <a:ext cx="4045200" cy="12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Image with empty parking lot is stored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Camera takes picture of parking lot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Empty parking lot image is subtracted with the parking lot image and converted to greyscale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Average light densities of certain areas are found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If the average is higher than the threshold value, the spot has changed. Else, hasn’t changed</a:t>
            </a:r>
            <a:endParaRPr sz="1800"/>
          </a:p>
        </p:txBody>
      </p:sp>
      <p:sp>
        <p:nvSpPr>
          <p:cNvPr id="144" name="Shape 144"/>
          <p:cNvSpPr txBox="1"/>
          <p:nvPr>
            <p:ph type="title"/>
          </p:nvPr>
        </p:nvSpPr>
        <p:spPr>
          <a:xfrm>
            <a:off x="285650" y="125975"/>
            <a:ext cx="4045200" cy="86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/>
              <a:t>Original Image Recognition Method</a:t>
            </a:r>
            <a:endParaRPr b="1" sz="2500"/>
          </a:p>
        </p:txBody>
      </p:sp>
      <p:sp>
        <p:nvSpPr>
          <p:cNvPr id="145" name="Shape 14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Shape 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1225" y="1466225"/>
            <a:ext cx="2382773" cy="2130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Shape 1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0"/>
            <a:ext cx="2382775" cy="2021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Shape 1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2" y="3107525"/>
            <a:ext cx="2382776" cy="2035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92A44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Shape 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580362"/>
            <a:ext cx="4572001" cy="39065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Shape 1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90" y="580363"/>
            <a:ext cx="4572009" cy="390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92A44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FEFEF"/>
                </a:solidFill>
              </a:rPr>
              <a:t>Problems with Original Recognition Method</a:t>
            </a:r>
            <a:endParaRPr b="1">
              <a:solidFill>
                <a:srgbClr val="EFEFEF"/>
              </a:solidFill>
            </a:endParaRPr>
          </a:p>
        </p:txBody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If the camera moves while the second image is being taken, the image will be too bright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Average light densities will be too high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Difference in time of day will also increase the light density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Too complex to deal with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92A44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idx="1" type="subTitle"/>
          </p:nvPr>
        </p:nvSpPr>
        <p:spPr>
          <a:xfrm>
            <a:off x="154800" y="986375"/>
            <a:ext cx="4045200" cy="12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Camera takes picture of parking lot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Using Canny Edge Detection algorithm, edges and objects can be found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Average light densities of certain areas are found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If the average is higher than the threshold value, the spot has changed. Else, hasn’t changed</a:t>
            </a:r>
            <a:endParaRPr sz="1800"/>
          </a:p>
        </p:txBody>
      </p:sp>
      <p:sp>
        <p:nvSpPr>
          <p:cNvPr id="167" name="Shape 167"/>
          <p:cNvSpPr txBox="1"/>
          <p:nvPr>
            <p:ph type="title"/>
          </p:nvPr>
        </p:nvSpPr>
        <p:spPr>
          <a:xfrm>
            <a:off x="285650" y="125975"/>
            <a:ext cx="4045200" cy="86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/>
              <a:t>Canny Image Recognition Method</a:t>
            </a:r>
            <a:endParaRPr b="1" sz="2500"/>
          </a:p>
        </p:txBody>
      </p:sp>
      <p:pic>
        <p:nvPicPr>
          <p:cNvPr id="168" name="Shape 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0"/>
            <a:ext cx="3087587" cy="2624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Shape 1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7050" y="2571750"/>
            <a:ext cx="3086954" cy="262412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 txBox="1"/>
          <p:nvPr/>
        </p:nvSpPr>
        <p:spPr>
          <a:xfrm>
            <a:off x="7659575" y="973813"/>
            <a:ext cx="20133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Canny Edge</a:t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171" name="Shape 171"/>
          <p:cNvSpPr txBox="1"/>
          <p:nvPr/>
        </p:nvSpPr>
        <p:spPr>
          <a:xfrm>
            <a:off x="4763275" y="3545550"/>
            <a:ext cx="16887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3F3F3"/>
                </a:solidFill>
              </a:rPr>
              <a:t>Original</a:t>
            </a:r>
            <a:endParaRPr b="1" sz="18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Frontend </a:t>
            </a:r>
            <a:r>
              <a:rPr lang="en"/>
              <a:t>Implementation</a:t>
            </a:r>
            <a:endParaRPr/>
          </a:p>
        </p:txBody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HTML for a basic website shell.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Google Maps API to display locations of parking spaces.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Ajax call to get json from the database.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Backend testing</a:t>
            </a:r>
            <a:endParaRPr/>
          </a:p>
        </p:txBody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unittest for unit test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Coverage for statement coverage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Difficulty with testing images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Frontend </a:t>
            </a:r>
            <a:r>
              <a:rPr lang="en"/>
              <a:t>Testing</a:t>
            </a:r>
            <a:endParaRPr/>
          </a:p>
        </p:txBody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Using cypress for frontend testing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Ran into an issue with having HTML element over google maps object not letting the testing framework click the marker.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Problem: </a:t>
            </a:r>
            <a:r>
              <a:rPr lang="en"/>
              <a:t>Parking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245100" y="478175"/>
            <a:ext cx="79884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Solution:</a:t>
            </a:r>
            <a:endParaRPr b="1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/>
              <a:t>Develop a program using hardware and software to detect parking spots and send it to a website </a:t>
            </a:r>
            <a:endParaRPr sz="4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</a:t>
            </a:r>
            <a:endParaRPr/>
          </a:p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-562450" y="2283725"/>
            <a:ext cx="263700" cy="17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51578"/>
            <a:ext cx="9144000" cy="26777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</a:t>
            </a:r>
            <a:endParaRPr/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460950" y="1925850"/>
            <a:ext cx="82221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Requirements:</a:t>
            </a:r>
            <a:endParaRPr/>
          </a:p>
          <a:p>
            <a:pPr indent="-304800" lvl="0" marL="914400" rtl="0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Backend code, designed for use of ultrasonic sensors.</a:t>
            </a:r>
            <a:endParaRPr sz="1200"/>
          </a:p>
          <a:p>
            <a:pPr indent="-304800" lvl="0" marL="914400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Use image subtraction to average pixels values at a certain spot.</a:t>
            </a:r>
            <a:endParaRPr sz="1200"/>
          </a:p>
        </p:txBody>
      </p:sp>
      <p:sp>
        <p:nvSpPr>
          <p:cNvPr id="92" name="Shape 92"/>
          <p:cNvSpPr txBox="1"/>
          <p:nvPr/>
        </p:nvSpPr>
        <p:spPr>
          <a:xfrm>
            <a:off x="530750" y="3252100"/>
            <a:ext cx="62166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Current Requirements: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https://github.com/Alipongoy/CSCI152Pi/wiki/Documentation#requirements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Two main classes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Abstractions for parking lot and parking spaces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Architecture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Followed a pipe and filter approach</a:t>
            </a:r>
            <a:endParaRPr/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Break dictionary up</a:t>
            </a:r>
            <a:endParaRPr/>
          </a:p>
          <a:p>
            <a: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Start with stream of data and filter it down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Coupling when passing whole objects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92A44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490250" y="488250"/>
            <a:ext cx="81159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300">
                <a:solidFill>
                  <a:srgbClr val="EFEFEF"/>
                </a:solidFill>
              </a:rPr>
              <a:t>Backend</a:t>
            </a:r>
            <a:r>
              <a:rPr lang="en" sz="5300">
                <a:solidFill>
                  <a:srgbClr val="EFEFEF"/>
                </a:solidFill>
              </a:rPr>
              <a:t> </a:t>
            </a:r>
            <a:r>
              <a:rPr b="1" lang="en" sz="5300">
                <a:solidFill>
                  <a:srgbClr val="EFEFEF"/>
                </a:solidFill>
              </a:rPr>
              <a:t>Implementation</a:t>
            </a:r>
            <a:endParaRPr b="1" sz="530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92A44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FEFEF"/>
                </a:solidFill>
              </a:rPr>
              <a:t>Backend Implementation </a:t>
            </a:r>
            <a:r>
              <a:rPr b="1" lang="en">
                <a:solidFill>
                  <a:srgbClr val="EFEFEF"/>
                </a:solidFill>
              </a:rPr>
              <a:t>Iterations</a:t>
            </a:r>
            <a:endParaRPr b="1">
              <a:solidFill>
                <a:srgbClr val="EFEFEF"/>
              </a:solidFill>
            </a:endParaRPr>
          </a:p>
        </p:txBody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Using ultrasonic sensors and LED sensors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Using camera sensor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92A44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idx="1" type="subTitle"/>
          </p:nvPr>
        </p:nvSpPr>
        <p:spPr>
          <a:xfrm>
            <a:off x="154800" y="986375"/>
            <a:ext cx="4045200" cy="12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Camera Class</a:t>
            </a:r>
            <a:endParaRPr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ParkingDetection Class</a:t>
            </a:r>
            <a:endParaRPr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ParkingSpace Class</a:t>
            </a:r>
            <a:endParaRPr/>
          </a:p>
        </p:txBody>
      </p:sp>
      <p:sp>
        <p:nvSpPr>
          <p:cNvPr id="115" name="Shape 115"/>
          <p:cNvSpPr txBox="1"/>
          <p:nvPr>
            <p:ph type="title"/>
          </p:nvPr>
        </p:nvSpPr>
        <p:spPr>
          <a:xfrm>
            <a:off x="285650" y="125975"/>
            <a:ext cx="4045200" cy="86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Classes in main.py</a:t>
            </a:r>
            <a:endParaRPr b="1" sz="3600"/>
          </a:p>
        </p:txBody>
      </p:sp>
      <p:sp>
        <p:nvSpPr>
          <p:cNvPr id="116" name="Shape 1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1" y="303975"/>
            <a:ext cx="4572000" cy="453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